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8" roundtripDataSignature="AMtx7mgndTG/FjP6NBbab7mzVXH9j9XL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5124" y="0"/>
            <a:ext cx="6773744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4855" y="0"/>
            <a:ext cx="7494284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2005-02-13T20:43:02Z</dcterms:created>
  <dc:creator>Jay Gunkelman</dc:creator>
</cp:coreProperties>
</file>